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58" r:id="rId4"/>
    <p:sldId id="265" r:id="rId5"/>
    <p:sldId id="267" r:id="rId6"/>
    <p:sldId id="266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6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65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9412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828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8601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574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2453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9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053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90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0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166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68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37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051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9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16208-A441-416E-AA3E-09D33F01207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294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CCFA4-06B9-F2A6-5D3B-1DD390DAE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NES Project – Task 6</a:t>
            </a:r>
            <a:br>
              <a:rPr lang="en-US" dirty="0"/>
            </a:br>
            <a:r>
              <a:rPr lang="en-US" dirty="0"/>
              <a:t>Game Logic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08C3B-77CA-8E94-A072-9B134C16F6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Daniel José Febles Bustillo</a:t>
            </a:r>
          </a:p>
        </p:txBody>
      </p:sp>
    </p:spTree>
    <p:extLst>
      <p:ext uri="{BB962C8B-B14F-4D97-AF65-F5344CB8AC3E}">
        <p14:creationId xmlns:p14="http://schemas.microsoft.com/office/powerpoint/2010/main" val="96550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3E0E-15B6-BB75-7304-F5FD8BA63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D076A-81B4-6BB8-F2B7-603B764E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Display sprite text to inform player</a:t>
            </a:r>
          </a:p>
          <a:p>
            <a:r>
              <a:rPr lang="en-US" sz="2400" dirty="0"/>
              <a:t>Talk about the actual game mechanics</a:t>
            </a:r>
          </a:p>
          <a:p>
            <a:r>
              <a:rPr lang="en-US" sz="2400" dirty="0"/>
              <a:t>Showcase the timer and its pseudo-BCD system</a:t>
            </a:r>
          </a:p>
          <a:p>
            <a:r>
              <a:rPr lang="en-US" sz="2400" dirty="0"/>
              <a:t>Discuss how winning and losing works</a:t>
            </a:r>
          </a:p>
          <a:p>
            <a:r>
              <a:rPr lang="en-US" sz="2400" dirty="0"/>
              <a:t>Highlight the pause button as a bonus</a:t>
            </a:r>
          </a:p>
          <a:p>
            <a:r>
              <a:rPr lang="en-US" sz="2400" dirty="0"/>
              <a:t>Shows the results of the process</a:t>
            </a:r>
          </a:p>
        </p:txBody>
      </p:sp>
    </p:spTree>
    <p:extLst>
      <p:ext uri="{BB962C8B-B14F-4D97-AF65-F5344CB8AC3E}">
        <p14:creationId xmlns:p14="http://schemas.microsoft.com/office/powerpoint/2010/main" val="1700167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Display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866466" cy="3880773"/>
          </a:xfrm>
        </p:spPr>
        <p:txBody>
          <a:bodyPr/>
          <a:lstStyle/>
          <a:p>
            <a:r>
              <a:rPr lang="en-US" dirty="0"/>
              <a:t>The last task is very simple to understand, so there won’t be much discussion over code</a:t>
            </a:r>
          </a:p>
          <a:p>
            <a:r>
              <a:rPr lang="en-US" dirty="0"/>
              <a:t>Need to display text to the player</a:t>
            </a:r>
          </a:p>
          <a:p>
            <a:r>
              <a:rPr lang="en-US" dirty="0"/>
              <a:t>Writing it to nametables isn’t a good idea since it can be costly, and the scrolling can push it off screen</a:t>
            </a:r>
          </a:p>
          <a:p>
            <a:r>
              <a:rPr lang="en-US" dirty="0"/>
              <a:t>Screen interrupts can make it so that certain parts of the nametable don’t scroll, but it’s better to keep things simple</a:t>
            </a:r>
          </a:p>
          <a:p>
            <a:r>
              <a:rPr lang="en-US" dirty="0"/>
              <a:t>Use tables and looped sprite drawing routines to display text</a:t>
            </a:r>
          </a:p>
          <a:p>
            <a:r>
              <a:rPr lang="en-US" dirty="0"/>
              <a:t>Helps player receive important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A4D27-622E-59C1-038B-4E1A771B4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928" y="130784"/>
            <a:ext cx="2597706" cy="3599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1D16D-2D78-A2F0-29D7-B1E939EB7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681" y="3884468"/>
            <a:ext cx="3600953" cy="20862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43991D-887C-67D8-A358-01131645B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580" y="1405856"/>
            <a:ext cx="2900422" cy="5245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555C6A-F549-2AEF-D076-92C1A1038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173" y="379411"/>
            <a:ext cx="1914792" cy="7811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20B3D7-189D-913B-4F15-1B45BCF3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828" y="485942"/>
            <a:ext cx="2492934" cy="6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76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Timer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345258" cy="3880773"/>
          </a:xfrm>
        </p:spPr>
        <p:txBody>
          <a:bodyPr/>
          <a:lstStyle/>
          <a:p>
            <a:r>
              <a:rPr lang="en-US" dirty="0"/>
              <a:t>Display uses a pseudo-BCD system</a:t>
            </a:r>
          </a:p>
          <a:p>
            <a:r>
              <a:rPr lang="en-US" dirty="0"/>
              <a:t>NES technically has the hardware for BCD, but it’s soldered off due to not having the rights to use it</a:t>
            </a:r>
          </a:p>
          <a:p>
            <a:r>
              <a:rPr lang="en-US" dirty="0"/>
              <a:t>BCD isn’t hard to replicate, though, and can be made on the fly, though it can get costly when doing arithmetic</a:t>
            </a:r>
          </a:p>
          <a:p>
            <a:r>
              <a:rPr lang="en-US" dirty="0"/>
              <a:t>The timer is displayed in “seconds”</a:t>
            </a:r>
          </a:p>
          <a:p>
            <a:r>
              <a:rPr lang="en-US" dirty="0"/>
              <a:t>It moves down one tick every 64 frames with its own internal clock (this is an arbitrary and personal choice; it can be faster or slower)</a:t>
            </a:r>
          </a:p>
          <a:p>
            <a:r>
              <a:rPr lang="en-US" dirty="0"/>
              <a:t>Once it reaches zero, it’s game over</a:t>
            </a:r>
          </a:p>
          <a:p>
            <a:r>
              <a:rPr lang="en-US" dirty="0"/>
              <a:t>The first stage has 200 seconds, the second has 100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27CB76-E68D-6617-524B-5E3E61C18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151" y="3213599"/>
            <a:ext cx="4505954" cy="3057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834117-DBA4-1837-074A-51496E4C6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037779"/>
            <a:ext cx="1914792" cy="78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40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 and Victory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Keep game over screen simple</a:t>
            </a:r>
          </a:p>
          <a:p>
            <a:r>
              <a:rPr lang="en-US" dirty="0"/>
              <a:t>Player gets a palette change and is locked out of movement, becoming “petrified”</a:t>
            </a:r>
          </a:p>
          <a:p>
            <a:r>
              <a:rPr lang="en-US" dirty="0"/>
              <a:t>Only option at this point is to reset the game</a:t>
            </a:r>
          </a:p>
          <a:p>
            <a:r>
              <a:rPr lang="en-US" dirty="0"/>
              <a:t>When player reaches the end of the first stage, we transition into the second stage</a:t>
            </a:r>
          </a:p>
          <a:p>
            <a:r>
              <a:rPr lang="en-US" dirty="0"/>
              <a:t>This is made from repurposed code of the stage switching screen</a:t>
            </a:r>
          </a:p>
          <a:p>
            <a:r>
              <a:rPr lang="en-US" dirty="0"/>
              <a:t>At the end of the second stage, player is told that they won and are given their high score</a:t>
            </a:r>
          </a:p>
          <a:p>
            <a:r>
              <a:rPr lang="en-US" dirty="0"/>
              <a:t>The high score is a combination of both their times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4BBBB0-DFE1-5587-8CA6-809ACD97E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6572" y="2488509"/>
            <a:ext cx="2492934" cy="6613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FD266C-3A7A-C1B0-1842-818DF80FC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9356" y="271758"/>
            <a:ext cx="2900422" cy="524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7F2AD2-D0A9-6CA7-2318-9032049D9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0980" y="1010371"/>
            <a:ext cx="1333686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25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Pausing the Timer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720162" cy="3880773"/>
          </a:xfrm>
        </p:spPr>
        <p:txBody>
          <a:bodyPr/>
          <a:lstStyle/>
          <a:p>
            <a:r>
              <a:rPr lang="en-US" dirty="0"/>
              <a:t>Expand upon the pause button features that was hinted at in task 4</a:t>
            </a:r>
          </a:p>
          <a:p>
            <a:r>
              <a:rPr lang="en-US" dirty="0"/>
              <a:t>Give feedback by dimming the screen with the PPUMASK’s emphasis bits</a:t>
            </a:r>
          </a:p>
          <a:p>
            <a:r>
              <a:rPr lang="en-US" dirty="0"/>
              <a:t>Freeze player movement and animation when pause happens</a:t>
            </a:r>
          </a:p>
          <a:p>
            <a:r>
              <a:rPr lang="en-US" dirty="0"/>
              <a:t>Use the animation clock to do this, since player movement is tied to it anyway</a:t>
            </a:r>
          </a:p>
          <a:p>
            <a:r>
              <a:rPr lang="en-US" dirty="0"/>
              <a:t>Have the animation bit also affect the counter so that the player can take a break from the game without starting over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CDC217-7E18-4179-905D-0C1B89AF4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540" y="187082"/>
            <a:ext cx="6201640" cy="17433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6FCF1C-11F0-0A4C-F07F-02F61B8E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4927601"/>
            <a:ext cx="3549874" cy="17544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297BB6-449E-9CB4-966B-3CBF285C1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619" y="2747596"/>
            <a:ext cx="4430936" cy="174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36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96D7B-ADA5-81FB-68C8-A63C8496D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</a:p>
        </p:txBody>
      </p:sp>
      <p:pic>
        <p:nvPicPr>
          <p:cNvPr id="3" name="deliverable-6">
            <a:hlinkClick r:id="" action="ppaction://media"/>
            <a:extLst>
              <a:ext uri="{FF2B5EF4-FFF2-40B4-BE49-F238E27FC236}">
                <a16:creationId xmlns:a16="http://schemas.microsoft.com/office/drawing/2014/main" id="{8DCE0A0A-A412-482A-E7E7-0C08B4ED50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274584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0456F-7CE5-C403-CEF8-F22291F7F7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 for your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2052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266</TotalTime>
  <Words>416</Words>
  <Application>Microsoft Office PowerPoint</Application>
  <PresentationFormat>Widescreen</PresentationFormat>
  <Paragraphs>40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NES Project – Task 6 Game Logic</vt:lpstr>
      <vt:lpstr>Objectives</vt:lpstr>
      <vt:lpstr>Text Display</vt:lpstr>
      <vt:lpstr>Timer Display</vt:lpstr>
      <vt:lpstr>Game Over and Victory</vt:lpstr>
      <vt:lpstr>Pausing the Timer</vt:lpstr>
      <vt:lpstr>Final Result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NES Project – Task 1</dc:title>
  <dc:creator>Danny Febles</dc:creator>
  <cp:lastModifiedBy>Danny Febles</cp:lastModifiedBy>
  <cp:revision>42</cp:revision>
  <dcterms:created xsi:type="dcterms:W3CDTF">2024-04-01T15:32:20Z</dcterms:created>
  <dcterms:modified xsi:type="dcterms:W3CDTF">2024-09-29T19:22:12Z</dcterms:modified>
</cp:coreProperties>
</file>

<file path=docProps/thumbnail.jpeg>
</file>